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3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a Marić" userId="55558e0dbbb87fbd" providerId="LiveId" clId="{FD88F580-80F2-4FBE-8171-25E39FCD6AAC}"/>
    <pc:docChg chg="undo custSel addSld delSld modSld sldOrd">
      <pc:chgData name="Matea Marić" userId="55558e0dbbb87fbd" providerId="LiveId" clId="{FD88F580-80F2-4FBE-8171-25E39FCD6AAC}" dt="2025-05-15T12:42:53.405" v="2803" actId="20577"/>
      <pc:docMkLst>
        <pc:docMk/>
      </pc:docMkLst>
      <pc:sldChg chg="modSp mod">
        <pc:chgData name="Matea Marić" userId="55558e0dbbb87fbd" providerId="LiveId" clId="{FD88F580-80F2-4FBE-8171-25E39FCD6AAC}" dt="2025-05-14T15:05:20.914" v="2787" actId="20577"/>
        <pc:sldMkLst>
          <pc:docMk/>
          <pc:sldMk cId="820048619" sldId="256"/>
        </pc:sldMkLst>
        <pc:spChg chg="mod">
          <ac:chgData name="Matea Marić" userId="55558e0dbbb87fbd" providerId="LiveId" clId="{FD88F580-80F2-4FBE-8171-25E39FCD6AAC}" dt="2025-05-14T15:05:20.914" v="2787" actId="20577"/>
          <ac:spMkLst>
            <pc:docMk/>
            <pc:sldMk cId="820048619" sldId="256"/>
            <ac:spMk id="2" creationId="{E0AC845F-4027-7AF3-5658-E282D46FF20A}"/>
          </ac:spMkLst>
        </pc:spChg>
        <pc:spChg chg="mod">
          <ac:chgData name="Matea Marić" userId="55558e0dbbb87fbd" providerId="LiveId" clId="{FD88F580-80F2-4FBE-8171-25E39FCD6AAC}" dt="2025-05-08T15:02:18.473" v="1729" actId="20577"/>
          <ac:spMkLst>
            <pc:docMk/>
            <pc:sldMk cId="820048619" sldId="256"/>
            <ac:spMk id="3" creationId="{52ADDEB6-B3B1-93E7-D00B-35FA1DBEF4C1}"/>
          </ac:spMkLst>
        </pc:spChg>
      </pc:sldChg>
      <pc:sldChg chg="modSp mod">
        <pc:chgData name="Matea Marić" userId="55558e0dbbb87fbd" providerId="LiveId" clId="{FD88F580-80F2-4FBE-8171-25E39FCD6AAC}" dt="2025-05-13T09:32:29.494" v="2522" actId="20577"/>
        <pc:sldMkLst>
          <pc:docMk/>
          <pc:sldMk cId="3809056058" sldId="257"/>
        </pc:sldMkLst>
        <pc:spChg chg="mod">
          <ac:chgData name="Matea Marić" userId="55558e0dbbb87fbd" providerId="LiveId" clId="{FD88F580-80F2-4FBE-8171-25E39FCD6AAC}" dt="2025-05-08T11:46:24.272" v="106" actId="20577"/>
          <ac:spMkLst>
            <pc:docMk/>
            <pc:sldMk cId="3809056058" sldId="257"/>
            <ac:spMk id="2" creationId="{3B9CE554-1DE9-9784-2B19-84973F4677DC}"/>
          </ac:spMkLst>
        </pc:spChg>
        <pc:spChg chg="mod">
          <ac:chgData name="Matea Marić" userId="55558e0dbbb87fbd" providerId="LiveId" clId="{FD88F580-80F2-4FBE-8171-25E39FCD6AAC}" dt="2025-05-13T09:32:29.494" v="2522" actId="20577"/>
          <ac:spMkLst>
            <pc:docMk/>
            <pc:sldMk cId="3809056058" sldId="257"/>
            <ac:spMk id="3" creationId="{7A2A3325-19A2-DAD4-29D1-1360B95CE33A}"/>
          </ac:spMkLst>
        </pc:spChg>
      </pc:sldChg>
      <pc:sldChg chg="addSp modSp mod">
        <pc:chgData name="Matea Marić" userId="55558e0dbbb87fbd" providerId="LiveId" clId="{FD88F580-80F2-4FBE-8171-25E39FCD6AAC}" dt="2025-05-08T14:57:19.919" v="1636" actId="1076"/>
        <pc:sldMkLst>
          <pc:docMk/>
          <pc:sldMk cId="732552307" sldId="258"/>
        </pc:sldMkLst>
        <pc:spChg chg="mod">
          <ac:chgData name="Matea Marić" userId="55558e0dbbb87fbd" providerId="LiveId" clId="{FD88F580-80F2-4FBE-8171-25E39FCD6AAC}" dt="2025-05-08T12:17:19.714" v="832" actId="20577"/>
          <ac:spMkLst>
            <pc:docMk/>
            <pc:sldMk cId="732552307" sldId="258"/>
            <ac:spMk id="2" creationId="{46DB506B-9AE5-2968-C61E-F94F2E003A94}"/>
          </ac:spMkLst>
        </pc:spChg>
        <pc:spChg chg="mod">
          <ac:chgData name="Matea Marić" userId="55558e0dbbb87fbd" providerId="LiveId" clId="{FD88F580-80F2-4FBE-8171-25E39FCD6AAC}" dt="2025-05-08T14:57:19.919" v="1636" actId="1076"/>
          <ac:spMkLst>
            <pc:docMk/>
            <pc:sldMk cId="732552307" sldId="258"/>
            <ac:spMk id="3" creationId="{3A115162-2B3C-B684-6455-C5506234EFED}"/>
          </ac:spMkLst>
        </pc:spChg>
        <pc:picChg chg="add mod">
          <ac:chgData name="Matea Marić" userId="55558e0dbbb87fbd" providerId="LiveId" clId="{FD88F580-80F2-4FBE-8171-25E39FCD6AAC}" dt="2025-05-08T12:16:07.148" v="756" actId="14100"/>
          <ac:picMkLst>
            <pc:docMk/>
            <pc:sldMk cId="732552307" sldId="258"/>
            <ac:picMk id="1026" creationId="{03F70A53-E275-93DB-8711-D58B21BAC84B}"/>
          </ac:picMkLst>
        </pc:picChg>
      </pc:sldChg>
      <pc:sldChg chg="addSp modSp mod">
        <pc:chgData name="Matea Marić" userId="55558e0dbbb87fbd" providerId="LiveId" clId="{FD88F580-80F2-4FBE-8171-25E39FCD6AAC}" dt="2025-05-08T15:32:54.213" v="2227" actId="20577"/>
        <pc:sldMkLst>
          <pc:docMk/>
          <pc:sldMk cId="942978736" sldId="259"/>
        </pc:sldMkLst>
        <pc:spChg chg="mod">
          <ac:chgData name="Matea Marić" userId="55558e0dbbb87fbd" providerId="LiveId" clId="{FD88F580-80F2-4FBE-8171-25E39FCD6AAC}" dt="2025-05-08T12:17:38.083" v="853" actId="20577"/>
          <ac:spMkLst>
            <pc:docMk/>
            <pc:sldMk cId="942978736" sldId="259"/>
            <ac:spMk id="2" creationId="{BFEB434C-9FF7-66D2-DFE7-A725D1A6AC19}"/>
          </ac:spMkLst>
        </pc:spChg>
        <pc:spChg chg="mod">
          <ac:chgData name="Matea Marić" userId="55558e0dbbb87fbd" providerId="LiveId" clId="{FD88F580-80F2-4FBE-8171-25E39FCD6AAC}" dt="2025-05-08T15:32:54.213" v="2227" actId="20577"/>
          <ac:spMkLst>
            <pc:docMk/>
            <pc:sldMk cId="942978736" sldId="259"/>
            <ac:spMk id="3" creationId="{BB37412F-8874-B4DD-145D-71B98F3CA933}"/>
          </ac:spMkLst>
        </pc:spChg>
        <pc:picChg chg="add mod">
          <ac:chgData name="Matea Marić" userId="55558e0dbbb87fbd" providerId="LiveId" clId="{FD88F580-80F2-4FBE-8171-25E39FCD6AAC}" dt="2025-05-08T12:29:47.018" v="1152" actId="1076"/>
          <ac:picMkLst>
            <pc:docMk/>
            <pc:sldMk cId="942978736" sldId="259"/>
            <ac:picMk id="2050" creationId="{645A3EC2-13F9-3FB4-0833-2E1A9F2C595E}"/>
          </ac:picMkLst>
        </pc:picChg>
      </pc:sldChg>
      <pc:sldChg chg="modSp mod">
        <pc:chgData name="Matea Marić" userId="55558e0dbbb87fbd" providerId="LiveId" clId="{FD88F580-80F2-4FBE-8171-25E39FCD6AAC}" dt="2025-05-14T15:18:20.484" v="2788" actId="20577"/>
        <pc:sldMkLst>
          <pc:docMk/>
          <pc:sldMk cId="2290055337" sldId="260"/>
        </pc:sldMkLst>
        <pc:spChg chg="mod">
          <ac:chgData name="Matea Marić" userId="55558e0dbbb87fbd" providerId="LiveId" clId="{FD88F580-80F2-4FBE-8171-25E39FCD6AAC}" dt="2025-05-08T12:30:17.853" v="1167" actId="20577"/>
          <ac:spMkLst>
            <pc:docMk/>
            <pc:sldMk cId="2290055337" sldId="260"/>
            <ac:spMk id="2" creationId="{89FA1302-0DDE-2996-9187-9AEC6C2664BE}"/>
          </ac:spMkLst>
        </pc:spChg>
        <pc:spChg chg="mod">
          <ac:chgData name="Matea Marić" userId="55558e0dbbb87fbd" providerId="LiveId" clId="{FD88F580-80F2-4FBE-8171-25E39FCD6AAC}" dt="2025-05-14T15:18:20.484" v="2788" actId="20577"/>
          <ac:spMkLst>
            <pc:docMk/>
            <pc:sldMk cId="2290055337" sldId="260"/>
            <ac:spMk id="3" creationId="{6C1C758E-2759-0793-6953-C06615F0BA39}"/>
          </ac:spMkLst>
        </pc:spChg>
      </pc:sldChg>
      <pc:sldChg chg="modSp add mod">
        <pc:chgData name="Matea Marić" userId="55558e0dbbb87fbd" providerId="LiveId" clId="{FD88F580-80F2-4FBE-8171-25E39FCD6AAC}" dt="2025-05-09T13:55:46.271" v="2456" actId="113"/>
        <pc:sldMkLst>
          <pc:docMk/>
          <pc:sldMk cId="1521376975" sldId="261"/>
        </pc:sldMkLst>
        <pc:spChg chg="mod">
          <ac:chgData name="Matea Marić" userId="55558e0dbbb87fbd" providerId="LiveId" clId="{FD88F580-80F2-4FBE-8171-25E39FCD6AAC}" dt="2025-05-08T12:36:05.432" v="1328" actId="255"/>
          <ac:spMkLst>
            <pc:docMk/>
            <pc:sldMk cId="1521376975" sldId="261"/>
            <ac:spMk id="2" creationId="{F0C25F15-31A2-1503-F2A0-48DC120BC77E}"/>
          </ac:spMkLst>
        </pc:spChg>
        <pc:spChg chg="mod">
          <ac:chgData name="Matea Marić" userId="55558e0dbbb87fbd" providerId="LiveId" clId="{FD88F580-80F2-4FBE-8171-25E39FCD6AAC}" dt="2025-05-09T13:55:46.271" v="2456" actId="113"/>
          <ac:spMkLst>
            <pc:docMk/>
            <pc:sldMk cId="1521376975" sldId="261"/>
            <ac:spMk id="3" creationId="{7600F3AA-A8DA-3076-AE57-1D1FAE1BECE0}"/>
          </ac:spMkLst>
        </pc:spChg>
      </pc:sldChg>
      <pc:sldChg chg="addSp modSp add mod ord">
        <pc:chgData name="Matea Marić" userId="55558e0dbbb87fbd" providerId="LiveId" clId="{FD88F580-80F2-4FBE-8171-25E39FCD6AAC}" dt="2025-05-09T13:55:37.930" v="2455" actId="113"/>
        <pc:sldMkLst>
          <pc:docMk/>
          <pc:sldMk cId="835319310" sldId="262"/>
        </pc:sldMkLst>
        <pc:spChg chg="mod">
          <ac:chgData name="Matea Marić" userId="55558e0dbbb87fbd" providerId="LiveId" clId="{FD88F580-80F2-4FBE-8171-25E39FCD6AAC}" dt="2025-05-08T12:39:32.472" v="1398" actId="20577"/>
          <ac:spMkLst>
            <pc:docMk/>
            <pc:sldMk cId="835319310" sldId="262"/>
            <ac:spMk id="2" creationId="{9F2B4844-C2FC-18F7-980F-10640188C3B6}"/>
          </ac:spMkLst>
        </pc:spChg>
        <pc:spChg chg="mod">
          <ac:chgData name="Matea Marić" userId="55558e0dbbb87fbd" providerId="LiveId" clId="{FD88F580-80F2-4FBE-8171-25E39FCD6AAC}" dt="2025-05-09T13:55:37.930" v="2455" actId="113"/>
          <ac:spMkLst>
            <pc:docMk/>
            <pc:sldMk cId="835319310" sldId="262"/>
            <ac:spMk id="3" creationId="{729271BD-8D14-0A98-9DE5-00FC6B0A9EE7}"/>
          </ac:spMkLst>
        </pc:spChg>
        <pc:picChg chg="add mod">
          <ac:chgData name="Matea Marić" userId="55558e0dbbb87fbd" providerId="LiveId" clId="{FD88F580-80F2-4FBE-8171-25E39FCD6AAC}" dt="2025-05-08T12:42:26.880" v="1439" actId="1076"/>
          <ac:picMkLst>
            <pc:docMk/>
            <pc:sldMk cId="835319310" sldId="262"/>
            <ac:picMk id="3074" creationId="{AD844A60-01D1-13D4-8F67-D4352AFCE7FC}"/>
          </ac:picMkLst>
        </pc:picChg>
      </pc:sldChg>
      <pc:sldChg chg="addSp modSp add mod ord">
        <pc:chgData name="Matea Marić" userId="55558e0dbbb87fbd" providerId="LiveId" clId="{FD88F580-80F2-4FBE-8171-25E39FCD6AAC}" dt="2025-05-13T09:34:34.987" v="2624" actId="1076"/>
        <pc:sldMkLst>
          <pc:docMk/>
          <pc:sldMk cId="3536641821" sldId="263"/>
        </pc:sldMkLst>
        <pc:spChg chg="mod">
          <ac:chgData name="Matea Marić" userId="55558e0dbbb87fbd" providerId="LiveId" clId="{FD88F580-80F2-4FBE-8171-25E39FCD6AAC}" dt="2025-05-08T12:48:00.243" v="1465" actId="20577"/>
          <ac:spMkLst>
            <pc:docMk/>
            <pc:sldMk cId="3536641821" sldId="263"/>
            <ac:spMk id="2" creationId="{B68A9E0F-4FC1-5C07-2AC8-8000961DC80D}"/>
          </ac:spMkLst>
        </pc:spChg>
        <pc:spChg chg="mod">
          <ac:chgData name="Matea Marić" userId="55558e0dbbb87fbd" providerId="LiveId" clId="{FD88F580-80F2-4FBE-8171-25E39FCD6AAC}" dt="2025-05-13T09:34:32.116" v="2623" actId="20577"/>
          <ac:spMkLst>
            <pc:docMk/>
            <pc:sldMk cId="3536641821" sldId="263"/>
            <ac:spMk id="3" creationId="{CCD12F3C-06B5-346A-03A6-8C6554305013}"/>
          </ac:spMkLst>
        </pc:spChg>
        <pc:picChg chg="add mod">
          <ac:chgData name="Matea Marić" userId="55558e0dbbb87fbd" providerId="LiveId" clId="{FD88F580-80F2-4FBE-8171-25E39FCD6AAC}" dt="2025-05-13T09:34:34.987" v="2624" actId="1076"/>
          <ac:picMkLst>
            <pc:docMk/>
            <pc:sldMk cId="3536641821" sldId="263"/>
            <ac:picMk id="5" creationId="{87D407B4-A239-D647-527A-3480D528ADD7}"/>
          </ac:picMkLst>
        </pc:picChg>
      </pc:sldChg>
      <pc:sldChg chg="addSp delSp modSp add mod ord">
        <pc:chgData name="Matea Marić" userId="55558e0dbbb87fbd" providerId="LiveId" clId="{FD88F580-80F2-4FBE-8171-25E39FCD6AAC}" dt="2025-05-08T15:23:45.140" v="2107" actId="1076"/>
        <pc:sldMkLst>
          <pc:docMk/>
          <pc:sldMk cId="3310013813" sldId="264"/>
        </pc:sldMkLst>
        <pc:spChg chg="mod">
          <ac:chgData name="Matea Marić" userId="55558e0dbbb87fbd" providerId="LiveId" clId="{FD88F580-80F2-4FBE-8171-25E39FCD6AAC}" dt="2025-05-08T12:49:52.734" v="1633" actId="20577"/>
          <ac:spMkLst>
            <pc:docMk/>
            <pc:sldMk cId="3310013813" sldId="264"/>
            <ac:spMk id="2" creationId="{975FE678-E105-5230-494B-AD74079854E9}"/>
          </ac:spMkLst>
        </pc:spChg>
        <pc:spChg chg="mod">
          <ac:chgData name="Matea Marić" userId="55558e0dbbb87fbd" providerId="LiveId" clId="{FD88F580-80F2-4FBE-8171-25E39FCD6AAC}" dt="2025-05-08T15:20:02.208" v="2095" actId="20577"/>
          <ac:spMkLst>
            <pc:docMk/>
            <pc:sldMk cId="3310013813" sldId="264"/>
            <ac:spMk id="3" creationId="{F3ADC83D-43C7-13C3-2450-667B754F1E4B}"/>
          </ac:spMkLst>
        </pc:spChg>
        <pc:spChg chg="add">
          <ac:chgData name="Matea Marić" userId="55558e0dbbb87fbd" providerId="LiveId" clId="{FD88F580-80F2-4FBE-8171-25E39FCD6AAC}" dt="2025-05-08T15:23:10.853" v="2100"/>
          <ac:spMkLst>
            <pc:docMk/>
            <pc:sldMk cId="3310013813" sldId="264"/>
            <ac:spMk id="4" creationId="{52EA9383-E719-5A5E-D105-FD2DAD23FBAE}"/>
          </ac:spMkLst>
        </pc:spChg>
        <pc:picChg chg="add mod">
          <ac:chgData name="Matea Marić" userId="55558e0dbbb87fbd" providerId="LiveId" clId="{FD88F580-80F2-4FBE-8171-25E39FCD6AAC}" dt="2025-05-08T15:23:45.140" v="2107" actId="1076"/>
          <ac:picMkLst>
            <pc:docMk/>
            <pc:sldMk cId="3310013813" sldId="264"/>
            <ac:picMk id="4106" creationId="{048103D0-2C89-51E8-01E0-DCFF92E4F46E}"/>
          </ac:picMkLst>
        </pc:picChg>
      </pc:sldChg>
      <pc:sldChg chg="addSp modSp add mod ord">
        <pc:chgData name="Matea Marić" userId="55558e0dbbb87fbd" providerId="LiveId" clId="{FD88F580-80F2-4FBE-8171-25E39FCD6AAC}" dt="2025-05-15T12:42:53.405" v="2803" actId="20577"/>
        <pc:sldMkLst>
          <pc:docMk/>
          <pc:sldMk cId="4268220709" sldId="265"/>
        </pc:sldMkLst>
        <pc:spChg chg="mod">
          <ac:chgData name="Matea Marić" userId="55558e0dbbb87fbd" providerId="LiveId" clId="{FD88F580-80F2-4FBE-8171-25E39FCD6AAC}" dt="2025-05-08T15:02:34.054" v="1738" actId="20577"/>
          <ac:spMkLst>
            <pc:docMk/>
            <pc:sldMk cId="4268220709" sldId="265"/>
            <ac:spMk id="2" creationId="{4E4EAFAB-FA23-C6E4-C125-E2365842958B}"/>
          </ac:spMkLst>
        </pc:spChg>
        <pc:spChg chg="mod">
          <ac:chgData name="Matea Marić" userId="55558e0dbbb87fbd" providerId="LiveId" clId="{FD88F580-80F2-4FBE-8171-25E39FCD6AAC}" dt="2025-05-15T12:42:53.405" v="2803" actId="20577"/>
          <ac:spMkLst>
            <pc:docMk/>
            <pc:sldMk cId="4268220709" sldId="265"/>
            <ac:spMk id="3" creationId="{B862D508-03E9-269A-20FC-EE0B37931B6F}"/>
          </ac:spMkLst>
        </pc:spChg>
        <pc:picChg chg="add mod">
          <ac:chgData name="Matea Marić" userId="55558e0dbbb87fbd" providerId="LiveId" clId="{FD88F580-80F2-4FBE-8171-25E39FCD6AAC}" dt="2025-05-08T15:11:04.238" v="1919" actId="14100"/>
          <ac:picMkLst>
            <pc:docMk/>
            <pc:sldMk cId="4268220709" sldId="265"/>
            <ac:picMk id="5" creationId="{7FCD13EF-D1F6-F5A2-A5BA-7E671DBC266A}"/>
          </ac:picMkLst>
        </pc:picChg>
      </pc:sldChg>
      <pc:sldChg chg="modSp add mod">
        <pc:chgData name="Matea Marić" userId="55558e0dbbb87fbd" providerId="LiveId" clId="{FD88F580-80F2-4FBE-8171-25E39FCD6AAC}" dt="2025-05-08T15:24:02.159" v="2108" actId="20577"/>
        <pc:sldMkLst>
          <pc:docMk/>
          <pc:sldMk cId="4154564536" sldId="266"/>
        </pc:sldMkLst>
        <pc:spChg chg="mod">
          <ac:chgData name="Matea Marić" userId="55558e0dbbb87fbd" providerId="LiveId" clId="{FD88F580-80F2-4FBE-8171-25E39FCD6AAC}" dt="2025-05-08T15:24:02.159" v="2108" actId="20577"/>
          <ac:spMkLst>
            <pc:docMk/>
            <pc:sldMk cId="4154564536" sldId="266"/>
            <ac:spMk id="3" creationId="{49D159FE-699E-AB9A-CCF5-27AC5C2CDA0C}"/>
          </ac:spMkLst>
        </pc:spChg>
      </pc:sldChg>
      <pc:sldChg chg="modSp add mod ord">
        <pc:chgData name="Matea Marić" userId="55558e0dbbb87fbd" providerId="LiveId" clId="{FD88F580-80F2-4FBE-8171-25E39FCD6AAC}" dt="2025-05-13T09:35:27.323" v="2625" actId="20577"/>
        <pc:sldMkLst>
          <pc:docMk/>
          <pc:sldMk cId="3912831029" sldId="267"/>
        </pc:sldMkLst>
        <pc:spChg chg="mod">
          <ac:chgData name="Matea Marić" userId="55558e0dbbb87fbd" providerId="LiveId" clId="{FD88F580-80F2-4FBE-8171-25E39FCD6AAC}" dt="2025-05-08T15:45:12.846" v="2267" actId="20577"/>
          <ac:spMkLst>
            <pc:docMk/>
            <pc:sldMk cId="3912831029" sldId="267"/>
            <ac:spMk id="2" creationId="{B314CC44-B115-AAA8-5222-36C341EBE101}"/>
          </ac:spMkLst>
        </pc:spChg>
        <pc:spChg chg="mod">
          <ac:chgData name="Matea Marić" userId="55558e0dbbb87fbd" providerId="LiveId" clId="{FD88F580-80F2-4FBE-8171-25E39FCD6AAC}" dt="2025-05-13T09:35:27.323" v="2625" actId="20577"/>
          <ac:spMkLst>
            <pc:docMk/>
            <pc:sldMk cId="3912831029" sldId="267"/>
            <ac:spMk id="3" creationId="{5FF61D73-2341-3E71-E492-30D139C2130A}"/>
          </ac:spMkLst>
        </pc:spChg>
      </pc:sldChg>
      <pc:sldChg chg="modSp add mod">
        <pc:chgData name="Matea Marić" userId="55558e0dbbb87fbd" providerId="LiveId" clId="{FD88F580-80F2-4FBE-8171-25E39FCD6AAC}" dt="2025-05-13T09:36:13.488" v="2632" actId="5793"/>
        <pc:sldMkLst>
          <pc:docMk/>
          <pc:sldMk cId="2339255205" sldId="268"/>
        </pc:sldMkLst>
        <pc:spChg chg="mod">
          <ac:chgData name="Matea Marić" userId="55558e0dbbb87fbd" providerId="LiveId" clId="{FD88F580-80F2-4FBE-8171-25E39FCD6AAC}" dt="2025-05-13T09:36:13.488" v="2632" actId="5793"/>
          <ac:spMkLst>
            <pc:docMk/>
            <pc:sldMk cId="2339255205" sldId="268"/>
            <ac:spMk id="3" creationId="{44A70391-1415-6541-48CA-08D51BF5B81E}"/>
          </ac:spMkLst>
        </pc:spChg>
      </pc:sldChg>
      <pc:sldChg chg="modSp add del mod">
        <pc:chgData name="Matea Marić" userId="55558e0dbbb87fbd" providerId="LiveId" clId="{FD88F580-80F2-4FBE-8171-25E39FCD6AAC}" dt="2025-05-13T09:39:03.278" v="2762" actId="2696"/>
        <pc:sldMkLst>
          <pc:docMk/>
          <pc:sldMk cId="230373811" sldId="269"/>
        </pc:sldMkLst>
      </pc:sldChg>
      <pc:sldChg chg="modSp new mod">
        <pc:chgData name="Matea Marić" userId="55558e0dbbb87fbd" providerId="LiveId" clId="{FD88F580-80F2-4FBE-8171-25E39FCD6AAC}" dt="2025-05-13T09:37:38.930" v="2761" actId="20577"/>
        <pc:sldMkLst>
          <pc:docMk/>
          <pc:sldMk cId="1935313443" sldId="270"/>
        </pc:sldMkLst>
        <pc:spChg chg="mod">
          <ac:chgData name="Matea Marić" userId="55558e0dbbb87fbd" providerId="LiveId" clId="{FD88F580-80F2-4FBE-8171-25E39FCD6AAC}" dt="2025-05-13T09:37:07.649" v="2675" actId="20577"/>
          <ac:spMkLst>
            <pc:docMk/>
            <pc:sldMk cId="1935313443" sldId="270"/>
            <ac:spMk id="2" creationId="{761F844A-4861-3C25-6CB2-A7F4E5409B14}"/>
          </ac:spMkLst>
        </pc:spChg>
        <pc:spChg chg="mod">
          <ac:chgData name="Matea Marić" userId="55558e0dbbb87fbd" providerId="LiveId" clId="{FD88F580-80F2-4FBE-8171-25E39FCD6AAC}" dt="2025-05-13T09:37:38.930" v="2761" actId="20577"/>
          <ac:spMkLst>
            <pc:docMk/>
            <pc:sldMk cId="1935313443" sldId="270"/>
            <ac:spMk id="3" creationId="{5F06857B-101B-3085-BF73-2BD2C1D3EA4D}"/>
          </ac:spMkLst>
        </pc:spChg>
      </pc:sldChg>
    </pc:docChg>
  </pc:docChgLst>
  <pc:docChgLst>
    <pc:chgData name="Matea Marić" userId="55558e0dbbb87fbd" providerId="LiveId" clId="{45414FE6-8138-4307-8069-B12832A7BE4D}"/>
    <pc:docChg chg="custSel modSld">
      <pc:chgData name="Matea Marić" userId="55558e0dbbb87fbd" providerId="LiveId" clId="{45414FE6-8138-4307-8069-B12832A7BE4D}" dt="2025-07-02T11:12:19.284" v="219" actId="1076"/>
      <pc:docMkLst>
        <pc:docMk/>
      </pc:docMkLst>
      <pc:sldChg chg="modSp mod">
        <pc:chgData name="Matea Marić" userId="55558e0dbbb87fbd" providerId="LiveId" clId="{45414FE6-8138-4307-8069-B12832A7BE4D}" dt="2025-07-02T11:12:19.284" v="219" actId="1076"/>
        <pc:sldMkLst>
          <pc:docMk/>
          <pc:sldMk cId="4268220709" sldId="265"/>
        </pc:sldMkLst>
        <pc:spChg chg="mod">
          <ac:chgData name="Matea Marić" userId="55558e0dbbb87fbd" providerId="LiveId" clId="{45414FE6-8138-4307-8069-B12832A7BE4D}" dt="2025-07-02T11:12:19.284" v="219" actId="1076"/>
          <ac:spMkLst>
            <pc:docMk/>
            <pc:sldMk cId="4268220709" sldId="265"/>
            <ac:spMk id="3" creationId="{B862D508-03E9-269A-20FC-EE0B37931B6F}"/>
          </ac:spMkLst>
        </pc:spChg>
        <pc:picChg chg="mod">
          <ac:chgData name="Matea Marić" userId="55558e0dbbb87fbd" providerId="LiveId" clId="{45414FE6-8138-4307-8069-B12832A7BE4D}" dt="2025-07-02T11:11:26.253" v="200" actId="1076"/>
          <ac:picMkLst>
            <pc:docMk/>
            <pc:sldMk cId="4268220709" sldId="265"/>
            <ac:picMk id="5" creationId="{7FCD13EF-D1F6-F5A2-A5BA-7E671DBC266A}"/>
          </ac:picMkLst>
        </pc:picChg>
      </pc:sldChg>
      <pc:sldChg chg="modSp mod">
        <pc:chgData name="Matea Marić" userId="55558e0dbbb87fbd" providerId="LiveId" clId="{45414FE6-8138-4307-8069-B12832A7BE4D}" dt="2025-07-02T11:10:46.703" v="119" actId="20577"/>
        <pc:sldMkLst>
          <pc:docMk/>
          <pc:sldMk cId="1935313443" sldId="270"/>
        </pc:sldMkLst>
        <pc:spChg chg="mod">
          <ac:chgData name="Matea Marić" userId="55558e0dbbb87fbd" providerId="LiveId" clId="{45414FE6-8138-4307-8069-B12832A7BE4D}" dt="2025-07-02T11:10:46.703" v="119" actId="20577"/>
          <ac:spMkLst>
            <pc:docMk/>
            <pc:sldMk cId="1935313443" sldId="270"/>
            <ac:spMk id="3" creationId="{5F06857B-101B-3085-BF73-2BD2C1D3EA4D}"/>
          </ac:spMkLst>
        </pc:spChg>
      </pc:sldChg>
    </pc:docChg>
  </pc:docChgLst>
  <pc:docChgLst>
    <pc:chgData name="Matea Marić" userId="55558e0dbbb87fbd" providerId="LiveId" clId="{A1DA9507-B42C-4698-86CC-9051447E4149}"/>
    <pc:docChg chg="undo custSel addSld modSld">
      <pc:chgData name="Matea Marić" userId="55558e0dbbb87fbd" providerId="LiveId" clId="{A1DA9507-B42C-4698-86CC-9051447E4149}" dt="2025-01-17T15:45:01.597" v="242" actId="20577"/>
      <pc:docMkLst>
        <pc:docMk/>
      </pc:docMkLst>
      <pc:sldChg chg="modSp new mod">
        <pc:chgData name="Matea Marić" userId="55558e0dbbb87fbd" providerId="LiveId" clId="{A1DA9507-B42C-4698-86CC-9051447E4149}" dt="2025-01-17T15:36:55.680" v="27" actId="20577"/>
        <pc:sldMkLst>
          <pc:docMk/>
          <pc:sldMk cId="820048619" sldId="256"/>
        </pc:sldMkLst>
      </pc:sldChg>
      <pc:sldChg chg="modSp new mod">
        <pc:chgData name="Matea Marić" userId="55558e0dbbb87fbd" providerId="LiveId" clId="{A1DA9507-B42C-4698-86CC-9051447E4149}" dt="2025-01-17T15:38:30.146" v="109"/>
        <pc:sldMkLst>
          <pc:docMk/>
          <pc:sldMk cId="3809056058" sldId="257"/>
        </pc:sldMkLst>
      </pc:sldChg>
      <pc:sldChg chg="modSp new mod">
        <pc:chgData name="Matea Marić" userId="55558e0dbbb87fbd" providerId="LiveId" clId="{A1DA9507-B42C-4698-86CC-9051447E4149}" dt="2025-01-17T15:39:36.048" v="155" actId="20577"/>
        <pc:sldMkLst>
          <pc:docMk/>
          <pc:sldMk cId="732552307" sldId="258"/>
        </pc:sldMkLst>
      </pc:sldChg>
      <pc:sldChg chg="modSp new mod">
        <pc:chgData name="Matea Marić" userId="55558e0dbbb87fbd" providerId="LiveId" clId="{A1DA9507-B42C-4698-86CC-9051447E4149}" dt="2025-01-17T15:40:40.811" v="198" actId="15"/>
        <pc:sldMkLst>
          <pc:docMk/>
          <pc:sldMk cId="942978736" sldId="259"/>
        </pc:sldMkLst>
      </pc:sldChg>
      <pc:sldChg chg="modSp new mod">
        <pc:chgData name="Matea Marić" userId="55558e0dbbb87fbd" providerId="LiveId" clId="{A1DA9507-B42C-4698-86CC-9051447E4149}" dt="2025-01-17T15:45:01.597" v="242" actId="20577"/>
        <pc:sldMkLst>
          <pc:docMk/>
          <pc:sldMk cId="2290055337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10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26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481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532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75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993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86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882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03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160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685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92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31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3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34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984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083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6452F4-BA67-41FE-A2C0-2713D3E07BF4}" type="datetimeFigureOut">
              <a:rPr lang="hr-HR" smtClean="0"/>
              <a:t>2.7.2025.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A611384-A275-49A4-B948-268E3A8A3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927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AC845F-4027-7AF3-5658-E282D46FF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Zakon o zaštiti osobnih podataka u BiH – praktična primjena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ADDEB6-B3B1-93E7-D00B-35FA1DBEF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Matea </a:t>
            </a:r>
            <a:r>
              <a:rPr lang="hr-HR" dirty="0" err="1"/>
              <a:t>marić</a:t>
            </a:r>
            <a:r>
              <a:rPr lang="hr-HR" dirty="0"/>
              <a:t>, </a:t>
            </a:r>
            <a:r>
              <a:rPr lang="hr-HR" dirty="0" err="1"/>
              <a:t>cdpo</a:t>
            </a:r>
            <a:r>
              <a:rPr lang="hr-HR" dirty="0"/>
              <a:t>, specijalist za usklađenost i etiku</a:t>
            </a:r>
          </a:p>
        </p:txBody>
      </p:sp>
    </p:spTree>
    <p:extLst>
      <p:ext uri="{BB962C8B-B14F-4D97-AF65-F5344CB8AC3E}">
        <p14:creationId xmlns:p14="http://schemas.microsoft.com/office/powerpoint/2010/main" val="82004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18806-D68A-5B91-AA1D-1A8B4A9D8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75FE8B-E184-C101-3F13-D996992E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Procjena utjecaja obrade na zaštitu osobnog podatka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D159FE-699E-AB9A-CCF5-27AC5C2CD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Procjena utjecaja obuhvaća najmanje:</a:t>
            </a:r>
          </a:p>
          <a:p>
            <a:pPr lvl="1"/>
            <a:r>
              <a:rPr lang="hr-HR" dirty="0"/>
              <a:t>a) sustavni opis predviđenih obrada i svrha obrade, uključujući, ako je primjenjivo, legitiman interes kontrolora podataka;</a:t>
            </a:r>
          </a:p>
          <a:p>
            <a:pPr lvl="1"/>
            <a:r>
              <a:rPr lang="hr-HR" dirty="0"/>
              <a:t>b) procjenu nužnosti i proporcionalnosti obrada povezanih s njihovim svrhama;</a:t>
            </a:r>
          </a:p>
          <a:p>
            <a:pPr lvl="1"/>
            <a:r>
              <a:rPr lang="hr-HR" dirty="0"/>
              <a:t>c) procjenu rizika za prava i slobode nositelja podataka;</a:t>
            </a:r>
          </a:p>
          <a:p>
            <a:pPr lvl="1"/>
            <a:r>
              <a:rPr lang="hr-HR" dirty="0"/>
              <a:t>d) predviđene mjere za rješavanje rizika, što uključuje zaštitne mjere, sigurnosne mjere i mehanizme za osiguravanje zaštite osobnih podataka i dokazivanje usklađenosti s ovim Zakonom, uzimajući u obzir prava i legitimne interese nositelja podataka i drugih uključenih osoba.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6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5C105-F220-A172-1332-C835FF893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A9E0F-4FC1-5C07-2AC8-8000961D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Nadzorno tijelo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D12F3C-06B5-346A-03A6-8C655430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54357"/>
            <a:ext cx="8825659" cy="3465443"/>
          </a:xfrm>
        </p:spPr>
        <p:txBody>
          <a:bodyPr>
            <a:normAutofit/>
          </a:bodyPr>
          <a:lstStyle/>
          <a:p>
            <a:r>
              <a:rPr lang="hr-HR" dirty="0"/>
              <a:t>Zadržano je nadzorno tijelo uspostavljeno Zakonom iz 2006.: Agencija za zaštitu osobnih podataka</a:t>
            </a:r>
          </a:p>
          <a:p>
            <a:r>
              <a:rPr lang="hr-HR" dirty="0"/>
              <a:t>Nadležnosti, ovlasti i zadaci Agencije definirani su Zakonom o zaštiti osobnih podataka</a:t>
            </a:r>
          </a:p>
          <a:p>
            <a:endParaRPr lang="hr-HR" dirty="0"/>
          </a:p>
          <a:p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7D407B4-A239-D647-527A-3480D528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30" y="4038271"/>
            <a:ext cx="5725324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4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A6428-45CC-E064-D283-C58D3223E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14CC44-B115-AAA8-5222-36C341EB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Kazne za nepoštivanje Zakona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F61D73-2341-3E71-E492-30D139C21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Kazne za kontrolore i obrađivače usklađene su s GDPR-om (maksimalno 20 milijuna EUR -&gt; 40 milijuna KM)</a:t>
            </a:r>
          </a:p>
          <a:p>
            <a:r>
              <a:rPr lang="hr-HR" dirty="0"/>
              <a:t>Zakon u BiH predviđa i kažnjavanje odgovorne osobe u iznosu od 5.000 KM do 70.000 KM, kod kontrolora i obrađivača, kao i u javnom i nadležnom tijelu (izraz koji se u Zakonu koristi za tijelo koje je nadležno za sprječavanje, istragu i otkrivanje kaznenih djela). </a:t>
            </a:r>
          </a:p>
          <a:p>
            <a:r>
              <a:rPr lang="hr-HR" dirty="0"/>
              <a:t>Za zaposlene osobe za prekršaj u navedenim tvrtkama i tijelima, novčane su kazne u iznosu od 500 KM do 5.000 KM.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3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747CF-B5CC-26D2-8C45-837B30253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3759B1-6B5C-D181-B23A-CF21B76A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Kazne za nepoštivanje Zakona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A70391-1415-6541-48CA-08D51BF5B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Postoji specifičnost u BiH Zakonu kada je u pitanju izricanje novčanih kazni. Agencija izdaje prekršajni nalog ili pokreće prekršajni postupak pred sudom.</a:t>
            </a:r>
          </a:p>
          <a:p>
            <a:r>
              <a:rPr lang="en-US" dirty="0"/>
              <a:t>U BiH,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prekršajnih</a:t>
            </a:r>
            <a:r>
              <a:rPr lang="en-US" dirty="0"/>
              <a:t> </a:t>
            </a:r>
            <a:r>
              <a:rPr lang="en-US" dirty="0" err="1"/>
              <a:t>naloga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pokretanja</a:t>
            </a:r>
            <a:r>
              <a:rPr lang="en-US" dirty="0"/>
              <a:t> </a:t>
            </a:r>
            <a:r>
              <a:rPr lang="en-US" dirty="0" err="1"/>
              <a:t>prekršajnog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, </a:t>
            </a:r>
            <a:r>
              <a:rPr lang="en-US" dirty="0" err="1"/>
              <a:t>Agencija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korektivne</a:t>
            </a:r>
            <a:r>
              <a:rPr lang="en-US" dirty="0"/>
              <a:t> </a:t>
            </a:r>
            <a:r>
              <a:rPr lang="en-US" dirty="0" err="1"/>
              <a:t>ovlasti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kontroloru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obrađivaču</a:t>
            </a:r>
            <a:r>
              <a:rPr lang="en-US" dirty="0"/>
              <a:t> (</a:t>
            </a:r>
            <a:r>
              <a:rPr lang="en-US" dirty="0" err="1"/>
              <a:t>članak</a:t>
            </a:r>
            <a:r>
              <a:rPr lang="en-US" dirty="0"/>
              <a:t> 103. </a:t>
            </a:r>
            <a:r>
              <a:rPr lang="en-US" dirty="0" err="1"/>
              <a:t>stavak</a:t>
            </a:r>
            <a:r>
              <a:rPr lang="en-US" dirty="0"/>
              <a:t> (2)). U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donose</a:t>
            </a:r>
            <a:r>
              <a:rPr lang="en-US" dirty="0"/>
              <a:t> se </a:t>
            </a:r>
            <a:r>
              <a:rPr lang="en-US" dirty="0" err="1"/>
              <a:t>upravni</a:t>
            </a:r>
            <a:r>
              <a:rPr lang="en-US" dirty="0"/>
              <a:t> </a:t>
            </a:r>
            <a:r>
              <a:rPr lang="en-US" dirty="0" err="1"/>
              <a:t>akti</a:t>
            </a:r>
            <a:r>
              <a:rPr lang="en-US" dirty="0"/>
              <a:t>.</a:t>
            </a:r>
          </a:p>
          <a:p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čimbenici</a:t>
            </a:r>
            <a:r>
              <a:rPr lang="en-US" dirty="0"/>
              <a:t> koji </a:t>
            </a:r>
            <a:r>
              <a:rPr lang="en-US" dirty="0" err="1"/>
              <a:t>utječu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novčane</a:t>
            </a:r>
            <a:r>
              <a:rPr lang="en-US" dirty="0"/>
              <a:t> </a:t>
            </a:r>
            <a:r>
              <a:rPr lang="en-US" dirty="0" err="1"/>
              <a:t>kazne</a:t>
            </a:r>
            <a:r>
              <a:rPr lang="en-US" dirty="0"/>
              <a:t>, a </a:t>
            </a:r>
            <a:r>
              <a:rPr lang="en-US" dirty="0" err="1"/>
              <a:t>nazivaju</a:t>
            </a:r>
            <a:r>
              <a:rPr lang="en-US" dirty="0"/>
              <a:t> se „</a:t>
            </a:r>
            <a:r>
              <a:rPr lang="en-US" dirty="0" err="1"/>
              <a:t>otegotni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olakotni</a:t>
            </a:r>
            <a:r>
              <a:rPr lang="en-US" dirty="0"/>
              <a:t> </a:t>
            </a:r>
            <a:r>
              <a:rPr lang="en-US" dirty="0" err="1"/>
              <a:t>čimbenici</a:t>
            </a:r>
            <a:r>
              <a:rPr lang="en-US" dirty="0"/>
              <a:t>“.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5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F844A-4861-3C25-6CB2-A7F4E540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pozornosti!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06857B-101B-3085-BF73-2BD2C1D3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 moguća pitanja ili suradnju: matea.maric@parser.hr</a:t>
            </a:r>
          </a:p>
        </p:txBody>
      </p:sp>
    </p:spTree>
    <p:extLst>
      <p:ext uri="{BB962C8B-B14F-4D97-AF65-F5344CB8AC3E}">
        <p14:creationId xmlns:p14="http://schemas.microsoft.com/office/powerpoint/2010/main" val="193531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8CC29-9EA0-96C4-53D5-6F99E29E4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4EAFAB-FA23-C6E4-C125-E2365842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meni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62D508-03E9-269A-20FC-EE0B3793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379" y="2427890"/>
            <a:ext cx="9118765" cy="3591910"/>
          </a:xfrm>
        </p:spPr>
        <p:txBody>
          <a:bodyPr>
            <a:normAutofit/>
          </a:bodyPr>
          <a:lstStyle/>
          <a:p>
            <a:r>
              <a:rPr lang="hr-HR" dirty="0"/>
              <a:t>Magistra ekonomije</a:t>
            </a:r>
          </a:p>
          <a:p>
            <a:r>
              <a:rPr lang="hr-HR" dirty="0"/>
              <a:t>Franšiza </a:t>
            </a:r>
            <a:r>
              <a:rPr lang="hr-HR" dirty="0" err="1"/>
              <a:t>Parser</a:t>
            </a:r>
            <a:r>
              <a:rPr lang="hr-HR" dirty="0"/>
              <a:t> </a:t>
            </a:r>
            <a:r>
              <a:rPr lang="hr-HR" dirty="0" err="1"/>
              <a:t>compliance</a:t>
            </a:r>
            <a:r>
              <a:rPr lang="hr-HR" dirty="0"/>
              <a:t> u BiH – usluge</a:t>
            </a:r>
          </a:p>
          <a:p>
            <a:pPr marL="0" indent="357188">
              <a:buNone/>
            </a:pPr>
            <a:r>
              <a:rPr lang="hr-HR" dirty="0"/>
              <a:t>s</a:t>
            </a:r>
            <a:r>
              <a:rPr lang="hr-HR"/>
              <a:t>lužbenika </a:t>
            </a:r>
            <a:r>
              <a:rPr lang="hr-HR" dirty="0"/>
              <a:t>za zaštitu podataka, predstavnika, </a:t>
            </a:r>
          </a:p>
          <a:p>
            <a:pPr marL="0" indent="357188">
              <a:buNone/>
            </a:pPr>
            <a:r>
              <a:rPr lang="hr-HR" dirty="0"/>
              <a:t>edukacije (matea.maric@parser.hr)</a:t>
            </a:r>
          </a:p>
          <a:p>
            <a:r>
              <a:rPr lang="hr-HR" dirty="0"/>
              <a:t>Iskustvo u bankarskom i IT sektoru</a:t>
            </a:r>
          </a:p>
          <a:p>
            <a:r>
              <a:rPr lang="hr-HR" sz="1600" dirty="0"/>
              <a:t>ISO 27001 </a:t>
            </a:r>
            <a:r>
              <a:rPr lang="hr-HR" sz="1600" dirty="0" err="1"/>
              <a:t>Lead</a:t>
            </a:r>
            <a:r>
              <a:rPr lang="hr-HR" sz="1600" dirty="0"/>
              <a:t> auditor</a:t>
            </a:r>
          </a:p>
          <a:p>
            <a:r>
              <a:rPr lang="hr-HR" sz="1600" dirty="0"/>
              <a:t>ISO 27701 </a:t>
            </a:r>
            <a:r>
              <a:rPr lang="hr-HR" sz="1600" dirty="0" err="1"/>
              <a:t>Lead</a:t>
            </a:r>
            <a:r>
              <a:rPr lang="hr-HR" sz="1600" dirty="0"/>
              <a:t> auditor</a:t>
            </a:r>
          </a:p>
          <a:p>
            <a:r>
              <a:rPr lang="hr-HR" sz="1600" dirty="0"/>
              <a:t>Certificirani službenik za zaštitu podataka</a:t>
            </a:r>
          </a:p>
          <a:p>
            <a:r>
              <a:rPr lang="hr-HR" sz="1600" dirty="0"/>
              <a:t>Član CCA/HUZUP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FCD13EF-D1F6-F5A2-A5BA-7E671DBC2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6183" y="1634747"/>
            <a:ext cx="5288629" cy="39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2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9CE554-1DE9-9784-2B19-84973F46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Pozadina – dosadašnji Zakon o zaštiti osobnih podataka u BiH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2A3325-19A2-DAD4-29D1-1360B95CE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Manje strog od GDPR-a</a:t>
            </a:r>
          </a:p>
          <a:p>
            <a:pPr lvl="1"/>
            <a:r>
              <a:rPr lang="hr-HR" dirty="0"/>
              <a:t>Manja prava nositelja podataka (ispitanika) nego prema GDPR-u</a:t>
            </a:r>
          </a:p>
          <a:p>
            <a:pPr lvl="1"/>
            <a:r>
              <a:rPr lang="hr-HR" dirty="0"/>
              <a:t>Mnogo manje kazne za nepoštivanje Zakona (do 100.000 KM)</a:t>
            </a:r>
          </a:p>
          <a:p>
            <a:pPr marL="342900" lvl="1" indent="-342900"/>
            <a:r>
              <a:rPr lang="hr-HR" sz="1800" dirty="0"/>
              <a:t>Uspostavljeno nadzorno tijelo (Agencija za zaštitu osobnih podataka)</a:t>
            </a:r>
          </a:p>
          <a:p>
            <a:pPr marL="342900" lvl="1" indent="-342900"/>
            <a:r>
              <a:rPr lang="hr-HR" sz="1800" dirty="0"/>
              <a:t>Obveza dostavljanja Zbirke osobnih podataka (evidencija) Agenciji o namjeravanoj obradi osobnih podataka</a:t>
            </a:r>
          </a:p>
          <a:p>
            <a:pPr marL="742950" lvl="2" indent="-342900"/>
            <a:r>
              <a:rPr lang="hr-HR" sz="1600" dirty="0"/>
              <a:t>Nakon što Agencija odobri obradu, kontrolor (Voditelj obrade) može krenuti s obradom</a:t>
            </a:r>
          </a:p>
        </p:txBody>
      </p:sp>
    </p:spTree>
    <p:extLst>
      <p:ext uri="{BB962C8B-B14F-4D97-AF65-F5344CB8AC3E}">
        <p14:creationId xmlns:p14="http://schemas.microsoft.com/office/powerpoint/2010/main" val="380905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DB506B-9AE5-2968-C61E-F94F2E00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Novi Zakon o zaštiti osobnih podataka u BiH - Datumi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115162-2B3C-B684-6455-C5506234E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382618"/>
            <a:ext cx="8825659" cy="3416300"/>
          </a:xfrm>
        </p:spPr>
        <p:txBody>
          <a:bodyPr/>
          <a:lstStyle/>
          <a:p>
            <a:r>
              <a:rPr lang="hr-HR" dirty="0"/>
              <a:t>Kad?</a:t>
            </a:r>
          </a:p>
          <a:p>
            <a:pPr lvl="1"/>
            <a:r>
              <a:rPr lang="hr-HR" dirty="0"/>
              <a:t>Stupio na snagu: 8. ožujka/marta 2025.</a:t>
            </a:r>
          </a:p>
          <a:p>
            <a:pPr lvl="1"/>
            <a:r>
              <a:rPr lang="hr-HR" dirty="0"/>
              <a:t>Vrijeme prilagodbe: 210 dana</a:t>
            </a:r>
          </a:p>
          <a:p>
            <a:pPr lvl="1"/>
            <a:r>
              <a:rPr lang="hr-HR" dirty="0"/>
              <a:t>Primjenjuje se od: 4. listopada/oktobra 2025.</a:t>
            </a:r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  <p:pic>
        <p:nvPicPr>
          <p:cNvPr id="1026" name="Picture 2" descr="477,100+ Calendar Illustration Stock Illustrations, Royalty-Free Vector  Graphics &amp; Clip Art - iStock | Desk calendar illustration, 2021 calendar  illustration, Mark your calendar illustration">
            <a:extLst>
              <a:ext uri="{FF2B5EF4-FFF2-40B4-BE49-F238E27FC236}">
                <a16:creationId xmlns:a16="http://schemas.microsoft.com/office/drawing/2014/main" id="{03F70A53-E275-93DB-8711-D58B21BAC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47" y="2517914"/>
            <a:ext cx="3713922" cy="3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5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EB434C-9FF7-66D2-DFE7-A725D1A6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Novi Zakon o zaštiti osobnih podataka u BiH – odnos s GDPR-om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7412F-8874-B4DD-145D-71B98F3CA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Usklađen s GDPR-om:</a:t>
            </a:r>
          </a:p>
          <a:p>
            <a:pPr lvl="1"/>
            <a:r>
              <a:rPr lang="hr-HR" dirty="0"/>
              <a:t>Prava nositelja podataka </a:t>
            </a:r>
          </a:p>
          <a:p>
            <a:pPr lvl="1"/>
            <a:r>
              <a:rPr lang="hr-HR" dirty="0"/>
              <a:t>Načela obrade osobnog podatka</a:t>
            </a:r>
          </a:p>
          <a:p>
            <a:pPr lvl="1"/>
            <a:r>
              <a:rPr lang="pl-PL" dirty="0"/>
              <a:t>Informacije koje kontrolor treba dostaviti </a:t>
            </a:r>
            <a:r>
              <a:rPr lang="hr-HR" dirty="0"/>
              <a:t>nositelju podataka</a:t>
            </a:r>
          </a:p>
          <a:p>
            <a:pPr lvl="1"/>
            <a:r>
              <a:rPr lang="hr-HR" dirty="0"/>
              <a:t>Važnost tehničke i integrirane zaštite podataka</a:t>
            </a:r>
          </a:p>
          <a:p>
            <a:pPr lvl="1"/>
            <a:r>
              <a:rPr lang="hr-HR" dirty="0"/>
              <a:t>Obveza imenovanja službenika za zaštitu podataka i predstavnika</a:t>
            </a:r>
          </a:p>
          <a:p>
            <a:pPr lvl="1"/>
            <a:r>
              <a:rPr lang="hr-HR" dirty="0"/>
              <a:t>Kazne za nepoštivanje do 40 milijuna KM</a:t>
            </a:r>
          </a:p>
          <a:p>
            <a:pPr lvl="1"/>
            <a:r>
              <a:rPr lang="hr-HR" dirty="0"/>
              <a:t>Pravila koja reguliraju međunarodni prijenos</a:t>
            </a:r>
          </a:p>
        </p:txBody>
      </p:sp>
      <p:pic>
        <p:nvPicPr>
          <p:cNvPr id="2050" name="Picture 2" descr="GDPR Compliance Solution - Protect PII | Cohesity">
            <a:extLst>
              <a:ext uri="{FF2B5EF4-FFF2-40B4-BE49-F238E27FC236}">
                <a16:creationId xmlns:a16="http://schemas.microsoft.com/office/drawing/2014/main" id="{645A3EC2-13F9-3FB4-0833-2E1A9F2C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011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7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FA1302-0DDE-2996-9187-9AEC6C26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Teritorijalno područje primjene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1C758E-2759-0793-6953-C06615F0B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Prema članku 6.:</a:t>
            </a:r>
          </a:p>
          <a:p>
            <a:r>
              <a:rPr lang="hr-HR" dirty="0"/>
              <a:t>(1) </a:t>
            </a:r>
            <a:r>
              <a:rPr lang="en-US" dirty="0"/>
              <a:t>Zakon </a:t>
            </a:r>
            <a:r>
              <a:rPr lang="hr-HR" dirty="0"/>
              <a:t>se </a:t>
            </a:r>
            <a:r>
              <a:rPr lang="en-US" dirty="0" err="1"/>
              <a:t>primjenjuje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osobnog</a:t>
            </a:r>
            <a:r>
              <a:rPr lang="en-US" dirty="0"/>
              <a:t> </a:t>
            </a:r>
            <a:r>
              <a:rPr lang="en-US" dirty="0" err="1"/>
              <a:t>podatka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b="1" dirty="0" err="1"/>
              <a:t>kontrolor</a:t>
            </a:r>
            <a:r>
              <a:rPr lang="en-US" b="1" dirty="0"/>
              <a:t> </a:t>
            </a:r>
            <a:r>
              <a:rPr lang="en-US" b="1" dirty="0" err="1"/>
              <a:t>podataka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obrađivač</a:t>
            </a:r>
            <a:r>
              <a:rPr lang="en-US" b="1" dirty="0"/>
              <a:t> koji </a:t>
            </a:r>
            <a:r>
              <a:rPr lang="en-US" b="1" dirty="0" err="1"/>
              <a:t>ima</a:t>
            </a:r>
            <a:r>
              <a:rPr lang="en-US" b="1" dirty="0"/>
              <a:t> </a:t>
            </a:r>
            <a:r>
              <a:rPr lang="en-US" b="1" dirty="0" err="1"/>
              <a:t>sjedište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poslovni</a:t>
            </a:r>
            <a:r>
              <a:rPr lang="en-US" b="1" dirty="0"/>
              <a:t> </a:t>
            </a:r>
            <a:r>
              <a:rPr lang="en-US" b="1" dirty="0" err="1"/>
              <a:t>nastan</a:t>
            </a:r>
            <a:r>
              <a:rPr lang="en-US" dirty="0"/>
              <a:t>, </a:t>
            </a:r>
            <a:r>
              <a:rPr lang="en-US" dirty="0" err="1"/>
              <a:t>prebivalište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boravište</a:t>
            </a:r>
            <a:r>
              <a:rPr lang="en-US" dirty="0"/>
              <a:t> </a:t>
            </a:r>
            <a:r>
              <a:rPr lang="en-US" b="1" dirty="0"/>
              <a:t>u </a:t>
            </a:r>
            <a:r>
              <a:rPr lang="en-US" b="1" dirty="0" err="1"/>
              <a:t>Bosni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Hercegovini</a:t>
            </a:r>
            <a:r>
              <a:rPr lang="en-US" dirty="0"/>
              <a:t>, </a:t>
            </a:r>
            <a:r>
              <a:rPr lang="en-US" dirty="0" err="1"/>
              <a:t>neovisno</a:t>
            </a:r>
            <a:r>
              <a:rPr lang="en-US" dirty="0"/>
              <a:t> o tome </a:t>
            </a:r>
            <a:r>
              <a:rPr lang="en-US" dirty="0" err="1"/>
              <a:t>obavlja</a:t>
            </a:r>
            <a:r>
              <a:rPr lang="en-US" dirty="0"/>
              <a:t> li se </a:t>
            </a:r>
            <a:r>
              <a:rPr lang="en-US" dirty="0" err="1"/>
              <a:t>obrada</a:t>
            </a:r>
            <a:r>
              <a:rPr lang="en-US" dirty="0"/>
              <a:t> u </a:t>
            </a:r>
            <a:r>
              <a:rPr lang="en-US" dirty="0" err="1"/>
              <a:t>Bosni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hr-HR" dirty="0"/>
              <a:t>ne</a:t>
            </a:r>
          </a:p>
          <a:p>
            <a:r>
              <a:rPr lang="hr-HR" dirty="0"/>
              <a:t>(2) </a:t>
            </a:r>
            <a:r>
              <a:rPr lang="en-US" dirty="0"/>
              <a:t>Zakon</a:t>
            </a:r>
            <a:r>
              <a:rPr lang="hr-HR" dirty="0"/>
              <a:t> se</a:t>
            </a:r>
            <a:r>
              <a:rPr lang="en-US" dirty="0"/>
              <a:t> </a:t>
            </a:r>
            <a:r>
              <a:rPr lang="en-US" dirty="0" err="1"/>
              <a:t>primjenjuje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osobnog</a:t>
            </a:r>
            <a:r>
              <a:rPr lang="en-US" dirty="0"/>
              <a:t> </a:t>
            </a:r>
            <a:r>
              <a:rPr lang="en-US" dirty="0" err="1"/>
              <a:t>podatka</a:t>
            </a:r>
            <a:r>
              <a:rPr lang="en-US" dirty="0"/>
              <a:t> </a:t>
            </a:r>
            <a:r>
              <a:rPr lang="en-US" b="1" dirty="0" err="1"/>
              <a:t>nositelja</a:t>
            </a:r>
            <a:r>
              <a:rPr lang="en-US" b="1" dirty="0"/>
              <a:t> </a:t>
            </a:r>
            <a:r>
              <a:rPr lang="en-US" b="1" dirty="0" err="1"/>
              <a:t>podataka</a:t>
            </a:r>
            <a:r>
              <a:rPr lang="en-US" b="1" dirty="0"/>
              <a:t> u </a:t>
            </a:r>
            <a:r>
              <a:rPr lang="en-US" b="1" dirty="0" err="1"/>
              <a:t>Bosni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Hercegovini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dirty="0" err="1"/>
              <a:t>kontrolor</a:t>
            </a:r>
            <a:r>
              <a:rPr lang="hr-HR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obrađivač</a:t>
            </a:r>
            <a:r>
              <a:rPr lang="en-US" dirty="0"/>
              <a:t> koji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sjedište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</a:t>
            </a:r>
            <a:r>
              <a:rPr lang="en-US" dirty="0" err="1"/>
              <a:t>nastan</a:t>
            </a:r>
            <a:r>
              <a:rPr lang="en-US" dirty="0"/>
              <a:t>, </a:t>
            </a:r>
            <a:r>
              <a:rPr lang="en-US" dirty="0" err="1"/>
              <a:t>prebivalište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boravište</a:t>
            </a:r>
            <a:r>
              <a:rPr lang="en-US" dirty="0"/>
              <a:t> u </a:t>
            </a:r>
            <a:r>
              <a:rPr lang="en-US" dirty="0" err="1"/>
              <a:t>Bosni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Hercegovini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povezana</a:t>
            </a:r>
            <a:r>
              <a:rPr lang="en-US" dirty="0"/>
              <a:t> s:</a:t>
            </a:r>
          </a:p>
          <a:p>
            <a:pPr lvl="1"/>
            <a:r>
              <a:rPr lang="en-US" dirty="0"/>
              <a:t>a)</a:t>
            </a:r>
            <a:r>
              <a:rPr lang="hr-HR" dirty="0"/>
              <a:t> </a:t>
            </a:r>
            <a:r>
              <a:rPr lang="en-US" dirty="0" err="1"/>
              <a:t>nuđenjem</a:t>
            </a:r>
            <a:r>
              <a:rPr lang="en-US" dirty="0"/>
              <a:t> </a:t>
            </a:r>
            <a:r>
              <a:rPr lang="en-US" dirty="0" err="1"/>
              <a:t>roba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nositeljima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Bosni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Hercegovini</a:t>
            </a:r>
            <a:r>
              <a:rPr lang="en-US" dirty="0"/>
              <a:t>, </a:t>
            </a:r>
            <a:r>
              <a:rPr lang="en-US" dirty="0" err="1"/>
              <a:t>neovisno</a:t>
            </a:r>
            <a:r>
              <a:rPr lang="en-US" dirty="0"/>
              <a:t> o tome </a:t>
            </a:r>
            <a:r>
              <a:rPr lang="en-US" dirty="0" err="1"/>
              <a:t>treba</a:t>
            </a:r>
            <a:r>
              <a:rPr lang="en-US" dirty="0"/>
              <a:t> li </a:t>
            </a:r>
            <a:r>
              <a:rPr lang="en-US" dirty="0" err="1"/>
              <a:t>nositelj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hr-HR" dirty="0"/>
              <a:t> </a:t>
            </a:r>
            <a:r>
              <a:rPr lang="en-US" dirty="0" err="1"/>
              <a:t>plaćanje</a:t>
            </a:r>
            <a:r>
              <a:rPr lang="en-US" dirty="0"/>
              <a:t> </a:t>
            </a:r>
            <a:r>
              <a:rPr lang="en-US" dirty="0" err="1"/>
              <a:t>ili</a:t>
            </a:r>
            <a:endParaRPr lang="en-US" dirty="0"/>
          </a:p>
          <a:p>
            <a:pPr lvl="1"/>
            <a:r>
              <a:rPr lang="en-US" dirty="0"/>
              <a:t>b)</a:t>
            </a:r>
            <a:r>
              <a:rPr lang="hr-HR" dirty="0"/>
              <a:t> </a:t>
            </a:r>
            <a:r>
              <a:rPr lang="en-US" dirty="0" err="1"/>
              <a:t>praćenjem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nositelja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uvjet</a:t>
            </a:r>
            <a:r>
              <a:rPr lang="en-US" dirty="0"/>
              <a:t> da se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očituje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Bosne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05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43B81-8EBA-0301-37BC-B519E781B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C25F15-31A2-1503-F2A0-48DC120B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Predstavnik kontrolora ili obrađivača koji nema sjedište/poslovni </a:t>
            </a:r>
            <a:r>
              <a:rPr lang="hr-HR" sz="3200" dirty="0" err="1"/>
              <a:t>nastan</a:t>
            </a:r>
            <a:r>
              <a:rPr lang="hr-HR" sz="3200" dirty="0"/>
              <a:t> u BiH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00F3AA-A8DA-3076-AE57-1D1FAE1B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Prema članku 29.:</a:t>
            </a:r>
          </a:p>
          <a:p>
            <a:r>
              <a:rPr lang="hr-HR" dirty="0"/>
              <a:t>(1) </a:t>
            </a:r>
            <a:r>
              <a:rPr lang="en-US" dirty="0"/>
              <a:t>Ako se </a:t>
            </a:r>
            <a:r>
              <a:rPr lang="en-US" dirty="0" err="1"/>
              <a:t>primjenjuje</a:t>
            </a:r>
            <a:r>
              <a:rPr lang="en-US" dirty="0"/>
              <a:t> </a:t>
            </a:r>
            <a:r>
              <a:rPr lang="en-US" dirty="0" err="1"/>
              <a:t>članak</a:t>
            </a:r>
            <a:r>
              <a:rPr lang="en-US" dirty="0"/>
              <a:t> 6. </a:t>
            </a:r>
            <a:r>
              <a:rPr lang="en-US" dirty="0" err="1"/>
              <a:t>stavak</a:t>
            </a:r>
            <a:r>
              <a:rPr lang="en-US" dirty="0"/>
              <a:t> (2) </a:t>
            </a:r>
            <a:r>
              <a:rPr lang="en-US" dirty="0" err="1"/>
              <a:t>Zakona</a:t>
            </a:r>
            <a:r>
              <a:rPr lang="en-US" dirty="0"/>
              <a:t>, </a:t>
            </a:r>
            <a:r>
              <a:rPr lang="en-US" dirty="0" err="1"/>
              <a:t>kontrolor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obrađivač</a:t>
            </a:r>
            <a:r>
              <a:rPr lang="en-US" dirty="0"/>
              <a:t> </a:t>
            </a:r>
            <a:r>
              <a:rPr lang="en-US" dirty="0" err="1"/>
              <a:t>obvezan</a:t>
            </a:r>
            <a:r>
              <a:rPr lang="en-US" dirty="0"/>
              <a:t> je </a:t>
            </a:r>
            <a:r>
              <a:rPr lang="en-US" dirty="0" err="1"/>
              <a:t>pisanim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imenovati</a:t>
            </a:r>
            <a:r>
              <a:rPr lang="hr-HR" dirty="0"/>
              <a:t> </a:t>
            </a:r>
            <a:r>
              <a:rPr lang="en-US" dirty="0" err="1"/>
              <a:t>svojeg</a:t>
            </a:r>
            <a:r>
              <a:rPr lang="en-US" dirty="0"/>
              <a:t> </a:t>
            </a:r>
            <a:r>
              <a:rPr lang="en-US" b="1" dirty="0" err="1"/>
              <a:t>predstavnika</a:t>
            </a:r>
            <a:r>
              <a:rPr lang="en-US" dirty="0"/>
              <a:t> u </a:t>
            </a:r>
            <a:r>
              <a:rPr lang="en-US" dirty="0" err="1"/>
              <a:t>Bosni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Hercegovini</a:t>
            </a:r>
            <a:r>
              <a:rPr lang="en-US" dirty="0"/>
              <a:t>.</a:t>
            </a:r>
          </a:p>
          <a:p>
            <a:r>
              <a:rPr lang="en-US" dirty="0"/>
              <a:t>(2)</a:t>
            </a:r>
            <a:r>
              <a:rPr lang="hr-HR" dirty="0"/>
              <a:t> </a:t>
            </a:r>
            <a:r>
              <a:rPr lang="en-US" dirty="0" err="1"/>
              <a:t>Obveza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stavka</a:t>
            </a:r>
            <a:r>
              <a:rPr lang="en-US" dirty="0"/>
              <a:t> (1)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članka</a:t>
            </a:r>
            <a:r>
              <a:rPr lang="en-US" dirty="0"/>
              <a:t> ne </a:t>
            </a:r>
            <a:r>
              <a:rPr lang="en-US" dirty="0" err="1"/>
              <a:t>primjenjuje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a)</a:t>
            </a:r>
            <a:r>
              <a:rPr lang="hr-HR" dirty="0"/>
              <a:t>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povremena</a:t>
            </a:r>
            <a:r>
              <a:rPr lang="en-US" dirty="0"/>
              <a:t>, ne </a:t>
            </a:r>
            <a:r>
              <a:rPr lang="en-US" dirty="0" err="1"/>
              <a:t>podrazumijeva</a:t>
            </a:r>
            <a:r>
              <a:rPr lang="en-US" dirty="0"/>
              <a:t> u </a:t>
            </a:r>
            <a:r>
              <a:rPr lang="en-US" dirty="0" err="1"/>
              <a:t>većoj</a:t>
            </a:r>
            <a:r>
              <a:rPr lang="en-US" dirty="0"/>
              <a:t> </a:t>
            </a:r>
            <a:r>
              <a:rPr lang="en-US" dirty="0" err="1"/>
              <a:t>mjeri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posebnih</a:t>
            </a:r>
            <a:r>
              <a:rPr lang="en-US" dirty="0"/>
              <a:t> </a:t>
            </a:r>
            <a:r>
              <a:rPr lang="en-US" dirty="0" err="1"/>
              <a:t>kategorija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osobnih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koji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kaznenu</a:t>
            </a:r>
            <a:r>
              <a:rPr lang="en-US" dirty="0"/>
              <a:t> </a:t>
            </a:r>
            <a:r>
              <a:rPr lang="en-US" dirty="0" err="1"/>
              <a:t>osuđivanost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kaznena</a:t>
            </a:r>
            <a:r>
              <a:rPr lang="en-US" dirty="0"/>
              <a:t> </a:t>
            </a:r>
            <a:r>
              <a:rPr lang="en-US" dirty="0" err="1"/>
              <a:t>djela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članka</a:t>
            </a:r>
            <a:r>
              <a:rPr lang="en-US" dirty="0"/>
              <a:t> 12. </a:t>
            </a:r>
            <a:r>
              <a:rPr lang="en-US" dirty="0" err="1"/>
              <a:t>Zakona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vjerojatno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prouzročiti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za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slobode</a:t>
            </a:r>
            <a:r>
              <a:rPr lang="en-US" dirty="0"/>
              <a:t> </a:t>
            </a:r>
            <a:r>
              <a:rPr lang="en-US" dirty="0" err="1"/>
              <a:t>fizičkih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, </a:t>
            </a:r>
            <a:r>
              <a:rPr lang="en-US" dirty="0" err="1"/>
              <a:t>uzimajući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prirodu</a:t>
            </a:r>
            <a:r>
              <a:rPr lang="en-US" dirty="0"/>
              <a:t>, </a:t>
            </a:r>
            <a:r>
              <a:rPr lang="en-US" dirty="0" err="1"/>
              <a:t>okolnosti</a:t>
            </a:r>
            <a:r>
              <a:rPr lang="en-US" dirty="0"/>
              <a:t>,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svrhe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ili</a:t>
            </a:r>
            <a:endParaRPr lang="en-US" dirty="0"/>
          </a:p>
          <a:p>
            <a:pPr lvl="1"/>
            <a:r>
              <a:rPr lang="en-US" dirty="0"/>
              <a:t>b)</a:t>
            </a:r>
            <a:r>
              <a:rPr lang="hr-HR" dirty="0"/>
              <a:t> </a:t>
            </a:r>
            <a:r>
              <a:rPr lang="en-US" dirty="0" err="1"/>
              <a:t>javna</a:t>
            </a:r>
            <a:r>
              <a:rPr lang="en-US" dirty="0"/>
              <a:t> </a:t>
            </a:r>
            <a:r>
              <a:rPr lang="en-US" dirty="0" err="1"/>
              <a:t>tijela</a:t>
            </a:r>
            <a:r>
              <a:rPr lang="en-US" dirty="0"/>
              <a:t>.</a:t>
            </a:r>
          </a:p>
          <a:p>
            <a:r>
              <a:rPr lang="en-US" dirty="0"/>
              <a:t>(3)</a:t>
            </a:r>
            <a:r>
              <a:rPr lang="hr-HR" dirty="0"/>
              <a:t> </a:t>
            </a:r>
            <a:r>
              <a:rPr lang="en-US" dirty="0" err="1"/>
              <a:t>Kontrolor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obrađivač</a:t>
            </a:r>
            <a:r>
              <a:rPr lang="en-US" dirty="0"/>
              <a:t> </a:t>
            </a:r>
            <a:r>
              <a:rPr lang="en-US" dirty="0" err="1"/>
              <a:t>ovlašćuje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obraćanje</a:t>
            </a:r>
            <a:r>
              <a:rPr lang="en-US" dirty="0"/>
              <a:t> </a:t>
            </a:r>
            <a:r>
              <a:rPr lang="en-US" dirty="0" err="1"/>
              <a:t>kontroloru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obrađivaču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hr-HR" dirty="0"/>
              <a:t> </a:t>
            </a:r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obraćanja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, </a:t>
            </a:r>
            <a:r>
              <a:rPr lang="en-US" dirty="0" err="1"/>
              <a:t>njemu</a:t>
            </a:r>
            <a:r>
              <a:rPr lang="en-US" dirty="0"/>
              <a:t> </a:t>
            </a:r>
            <a:r>
              <a:rPr lang="en-US" dirty="0" err="1"/>
              <a:t>obraćali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Agencija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nositelj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pitanjima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osobnog</a:t>
            </a:r>
            <a:r>
              <a:rPr lang="en-US" dirty="0"/>
              <a:t> </a:t>
            </a:r>
            <a:r>
              <a:rPr lang="en-US" dirty="0" err="1"/>
              <a:t>podatka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osiguranja</a:t>
            </a:r>
            <a:r>
              <a:rPr lang="en-US" dirty="0"/>
              <a:t> </a:t>
            </a:r>
            <a:r>
              <a:rPr lang="en-US" dirty="0" err="1"/>
              <a:t>usklađenosti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osobnog</a:t>
            </a:r>
            <a:r>
              <a:rPr lang="en-US" dirty="0"/>
              <a:t> </a:t>
            </a:r>
            <a:r>
              <a:rPr lang="en-US" dirty="0" err="1"/>
              <a:t>podatka</a:t>
            </a:r>
            <a:r>
              <a:rPr lang="en-US" dirty="0"/>
              <a:t> s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Zakonom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37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9CFE5-D762-A8FE-B1CF-5335873EE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2B4844-C2FC-18F7-980F-10640188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Službenik za zaštitu osobnih podataka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9271BD-8D14-0A98-9DE5-00FC6B0A9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974" y="2623379"/>
            <a:ext cx="7098265" cy="341630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Kontrolor podataka i obrađivač dužni su imenovati </a:t>
            </a:r>
            <a:r>
              <a:rPr lang="hr-HR" b="1" dirty="0"/>
              <a:t>službenika za zaštitu osobnih podataka </a:t>
            </a:r>
            <a:r>
              <a:rPr lang="hr-HR" dirty="0"/>
              <a:t>u slučajevima:</a:t>
            </a:r>
          </a:p>
          <a:p>
            <a:pPr lvl="1"/>
            <a:r>
              <a:rPr lang="hr-HR" dirty="0"/>
              <a:t>a) ako obradu obavlja javno tijelo, osim sudova koji postupaju u granicama sudske nadležnosti;</a:t>
            </a:r>
          </a:p>
          <a:p>
            <a:pPr lvl="1"/>
            <a:r>
              <a:rPr lang="hr-HR" dirty="0"/>
              <a:t>b) ako se osnovne djelatnosti kontrolora podataka ili obrađivača sastoje od postupaka obrade koje zbog svoje prirode, opsega i/ili svrhe zahtijevaju redovito i sustavno praćenje nositelja podataka u velikom broju ili</a:t>
            </a:r>
          </a:p>
          <a:p>
            <a:pPr lvl="1"/>
            <a:r>
              <a:rPr lang="hr-HR" dirty="0"/>
              <a:t>c) ako se osnovne djelatnosti kontrolora podataka ili obrađivača sastoje od opsežne obrade posebnih kategorija podataka i osobnih podataka u vezi s kaznenom osuđivanosti i kaznenim djelima iz članka 12. ovog Zakona.</a:t>
            </a:r>
          </a:p>
        </p:txBody>
      </p:sp>
      <p:pic>
        <p:nvPicPr>
          <p:cNvPr id="3074" name="Picture 2" descr="Data Protection Officer Images - Free Download on Freepik">
            <a:extLst>
              <a:ext uri="{FF2B5EF4-FFF2-40B4-BE49-F238E27FC236}">
                <a16:creationId xmlns:a16="http://schemas.microsoft.com/office/drawing/2014/main" id="{AD844A60-01D1-13D4-8F67-D4352AFCE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3"/>
          <a:stretch/>
        </p:blipFill>
        <p:spPr bwMode="auto">
          <a:xfrm>
            <a:off x="111770" y="2372140"/>
            <a:ext cx="4528800" cy="366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1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5B25A-03EB-C882-5A6C-4A94FA295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5FE678-E105-5230-494B-AD740798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Procjena utjecaja obrade na zaštitu osobnog podatka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ADC83D-43C7-13C3-2450-667B754F1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</a:t>
            </a:r>
            <a:r>
              <a:rPr lang="en-US" dirty="0" err="1"/>
              <a:t>ontrolor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dirty="0" err="1"/>
              <a:t>procjenu</a:t>
            </a:r>
            <a:r>
              <a:rPr lang="en-US" dirty="0"/>
              <a:t> </a:t>
            </a:r>
            <a:r>
              <a:rPr lang="en-US" dirty="0" err="1"/>
              <a:t>utjecaja</a:t>
            </a:r>
            <a:r>
              <a:rPr lang="en-US" dirty="0"/>
              <a:t> </a:t>
            </a:r>
            <a:r>
              <a:rPr lang="en-US" dirty="0" err="1"/>
              <a:t>predviđenih</a:t>
            </a:r>
            <a:r>
              <a:rPr lang="en-US" dirty="0"/>
              <a:t>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osobnog</a:t>
            </a:r>
            <a:r>
              <a:rPr lang="en-US" dirty="0"/>
              <a:t> </a:t>
            </a:r>
            <a:r>
              <a:rPr lang="en-US" dirty="0" err="1"/>
              <a:t>podatka</a:t>
            </a:r>
            <a:endParaRPr lang="hr-HR" dirty="0"/>
          </a:p>
          <a:p>
            <a:r>
              <a:rPr lang="hr-HR" dirty="0"/>
              <a:t>Obvezna posebno u slučaju opsežne obrade ili obrade osjetljivih kategorija osobnih podataka</a:t>
            </a:r>
          </a:p>
          <a:p>
            <a:r>
              <a:rPr lang="hr-HR" dirty="0"/>
              <a:t>Ako je procjena utjecaja na zaštitu osobnih podataka pokazala da bi obrada podataka prouzročila visok rizik za prava i slobode pojedinaca, kontrolor se savjetuje s Agencijom</a:t>
            </a:r>
          </a:p>
          <a:p>
            <a:endParaRPr lang="en-US" dirty="0"/>
          </a:p>
        </p:txBody>
      </p:sp>
      <p:sp>
        <p:nvSpPr>
          <p:cNvPr id="4" name="AutoShape 4" descr="Business impact analysis Stock Photos, Royalty Free Business impact analysis  Images | Depositphotos">
            <a:extLst>
              <a:ext uri="{FF2B5EF4-FFF2-40B4-BE49-F238E27FC236}">
                <a16:creationId xmlns:a16="http://schemas.microsoft.com/office/drawing/2014/main" id="{52EA9383-E719-5A5E-D105-FD2DAD23FB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6" name="Picture 10" descr="Business Impact Analysis: 2 Powerful Components of a Business Plan">
            <a:extLst>
              <a:ext uri="{FF2B5EF4-FFF2-40B4-BE49-F238E27FC236}">
                <a16:creationId xmlns:a16="http://schemas.microsoft.com/office/drawing/2014/main" id="{048103D0-2C89-51E8-01E0-DCFF92E4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015" y="457386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13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633</TotalTime>
  <Words>1051</Words>
  <Application>Microsoft Office PowerPoint</Application>
  <PresentationFormat>Široki zaslon</PresentationFormat>
  <Paragraphs>74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Soba za sastanke za ion</vt:lpstr>
      <vt:lpstr>Zakon o zaštiti osobnih podataka u BiH – praktična primjena</vt:lpstr>
      <vt:lpstr>O meni</vt:lpstr>
      <vt:lpstr>Pozadina – dosadašnji Zakon o zaštiti osobnih podataka u BiH</vt:lpstr>
      <vt:lpstr>Novi Zakon o zaštiti osobnih podataka u BiH - Datumi</vt:lpstr>
      <vt:lpstr>Novi Zakon o zaštiti osobnih podataka u BiH – odnos s GDPR-om</vt:lpstr>
      <vt:lpstr>Teritorijalno područje primjene</vt:lpstr>
      <vt:lpstr>Predstavnik kontrolora ili obrađivača koji nema sjedište/poslovni nastan u BiH</vt:lpstr>
      <vt:lpstr>Službenik za zaštitu osobnih podataka</vt:lpstr>
      <vt:lpstr>Procjena utjecaja obrade na zaštitu osobnog podatka</vt:lpstr>
      <vt:lpstr>Procjena utjecaja obrade na zaštitu osobnog podatka</vt:lpstr>
      <vt:lpstr>Nadzorno tijelo</vt:lpstr>
      <vt:lpstr>Kazne za nepoštivanje Zakona</vt:lpstr>
      <vt:lpstr>Kazne za nepoštivanje Zakona</vt:lpstr>
      <vt:lpstr>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Matea Marić</dc:creator>
  <cp:lastModifiedBy>Matea Marić</cp:lastModifiedBy>
  <cp:revision>2</cp:revision>
  <dcterms:created xsi:type="dcterms:W3CDTF">2025-01-17T15:36:27Z</dcterms:created>
  <dcterms:modified xsi:type="dcterms:W3CDTF">2025-07-02T11:22:22Z</dcterms:modified>
</cp:coreProperties>
</file>